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9F6B29E1-6165-629A-6A97-5C21C5BE3A26}" name="Betsy Bowers" initials="BB" userId="Betsy Bowers" providerId="None"/>
</p188:authorLst>
</file>

<file path=ppt/presProps.xml><?xml version="1.0" encoding="utf-8"?>
<p:presentationPr xmlns:a="http://schemas.openxmlformats.org/drawingml/2006/main" xmlns:r="http://schemas.openxmlformats.org/officeDocument/2006/relationships" xmlns:p="http://schemas.openxmlformats.org/presentationml/2006/main">
  <p:clrMru>
    <a:srgbClr val="F5812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showGuides="1">
      <p:cViewPr varScale="1">
        <p:scale>
          <a:sx n="107" d="100"/>
          <a:sy n="107" d="100"/>
        </p:scale>
        <p:origin x="672" y="102"/>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presProps" Target="presProps.xml"/><Relationship Id="rId11" Type="http://schemas.microsoft.com/office/2018/10/relationships/authors" Target="authors.xml"/><Relationship Id="rId5" Type="http://schemas.openxmlformats.org/officeDocument/2006/relationships/slide" Target="slides/slide1.xml"/><Relationship Id="rId10" Type="http://schemas.microsoft.com/office/2016/11/relationships/changesInfo" Target="changesInfos/changesInfo1.xml"/><Relationship Id="rId4" Type="http://schemas.openxmlformats.org/officeDocument/2006/relationships/slideMaster" Target="slideMasters/slideMaster1.xml"/><Relationship Id="rId9"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Betsy Bowers" userId="83133ef9-3ee6-4fb2-9bf2-006e94f8ba96" providerId="ADAL" clId="{B14558DD-F933-4784-BBB2-A5A1175D4268}"/>
    <pc:docChg chg="custSel addSld delSld modSld">
      <pc:chgData name="Betsy Bowers" userId="83133ef9-3ee6-4fb2-9bf2-006e94f8ba96" providerId="ADAL" clId="{B14558DD-F933-4784-BBB2-A5A1175D4268}" dt="2022-02-10T17:13:25.226" v="238" actId="47"/>
      <pc:docMkLst>
        <pc:docMk/>
      </pc:docMkLst>
      <pc:sldChg chg="addSp delSp modSp mod">
        <pc:chgData name="Betsy Bowers" userId="83133ef9-3ee6-4fb2-9bf2-006e94f8ba96" providerId="ADAL" clId="{B14558DD-F933-4784-BBB2-A5A1175D4268}" dt="2022-02-10T17:13:20.144" v="237" actId="1076"/>
        <pc:sldMkLst>
          <pc:docMk/>
          <pc:sldMk cId="2537305842" sldId="256"/>
        </pc:sldMkLst>
        <pc:spChg chg="mod">
          <ac:chgData name="Betsy Bowers" userId="83133ef9-3ee6-4fb2-9bf2-006e94f8ba96" providerId="ADAL" clId="{B14558DD-F933-4784-BBB2-A5A1175D4268}" dt="2022-02-10T17:12:55.044" v="232" actId="1076"/>
          <ac:spMkLst>
            <pc:docMk/>
            <pc:sldMk cId="2537305842" sldId="256"/>
            <ac:spMk id="6" creationId="{0BCD029D-3256-4974-8F74-45D82BB234AC}"/>
          </ac:spMkLst>
        </pc:spChg>
        <pc:spChg chg="mod">
          <ac:chgData name="Betsy Bowers" userId="83133ef9-3ee6-4fb2-9bf2-006e94f8ba96" providerId="ADAL" clId="{B14558DD-F933-4784-BBB2-A5A1175D4268}" dt="2022-02-10T17:13:08.866" v="233" actId="1076"/>
          <ac:spMkLst>
            <pc:docMk/>
            <pc:sldMk cId="2537305842" sldId="256"/>
            <ac:spMk id="8" creationId="{2D9F40F6-2487-4E59-A3DF-C41F93DFEEC8}"/>
          </ac:spMkLst>
        </pc:spChg>
        <pc:spChg chg="mod ord">
          <ac:chgData name="Betsy Bowers" userId="83133ef9-3ee6-4fb2-9bf2-006e94f8ba96" providerId="ADAL" clId="{B14558DD-F933-4784-BBB2-A5A1175D4268}" dt="2022-02-10T17:11:33.612" v="218" actId="1076"/>
          <ac:spMkLst>
            <pc:docMk/>
            <pc:sldMk cId="2537305842" sldId="256"/>
            <ac:spMk id="10" creationId="{7067F1C7-23C6-48B3-AB29-231CD741479A}"/>
          </ac:spMkLst>
        </pc:spChg>
        <pc:spChg chg="mod">
          <ac:chgData name="Betsy Bowers" userId="83133ef9-3ee6-4fb2-9bf2-006e94f8ba96" providerId="ADAL" clId="{B14558DD-F933-4784-BBB2-A5A1175D4268}" dt="2022-02-10T17:13:20.144" v="237" actId="1076"/>
          <ac:spMkLst>
            <pc:docMk/>
            <pc:sldMk cId="2537305842" sldId="256"/>
            <ac:spMk id="11" creationId="{D9D92B71-27AB-4EED-8741-1955DE4CD4BB}"/>
          </ac:spMkLst>
        </pc:spChg>
        <pc:spChg chg="mod">
          <ac:chgData name="Betsy Bowers" userId="83133ef9-3ee6-4fb2-9bf2-006e94f8ba96" providerId="ADAL" clId="{B14558DD-F933-4784-BBB2-A5A1175D4268}" dt="2022-02-10T16:58:14.473" v="169" actId="1076"/>
          <ac:spMkLst>
            <pc:docMk/>
            <pc:sldMk cId="2537305842" sldId="256"/>
            <ac:spMk id="12" creationId="{D8760B10-5A26-4602-8C86-012F353284A1}"/>
          </ac:spMkLst>
        </pc:spChg>
        <pc:picChg chg="mod">
          <ac:chgData name="Betsy Bowers" userId="83133ef9-3ee6-4fb2-9bf2-006e94f8ba96" providerId="ADAL" clId="{B14558DD-F933-4784-BBB2-A5A1175D4268}" dt="2022-02-10T17:13:17.371" v="236" actId="1076"/>
          <ac:picMkLst>
            <pc:docMk/>
            <pc:sldMk cId="2537305842" sldId="256"/>
            <ac:picMk id="7" creationId="{ADB16396-53BE-4D46-A6E4-113DEDED5194}"/>
          </ac:picMkLst>
        </pc:picChg>
        <pc:picChg chg="add del mod">
          <ac:chgData name="Betsy Bowers" userId="83133ef9-3ee6-4fb2-9bf2-006e94f8ba96" providerId="ADAL" clId="{B14558DD-F933-4784-BBB2-A5A1175D4268}" dt="2022-02-10T17:05:02.726" v="173" actId="21"/>
          <ac:picMkLst>
            <pc:docMk/>
            <pc:sldMk cId="2537305842" sldId="256"/>
            <ac:picMk id="1026" creationId="{8FFCDAD0-18E6-472D-A741-245F74686B60}"/>
          </ac:picMkLst>
        </pc:picChg>
        <pc:picChg chg="add del mod">
          <ac:chgData name="Betsy Bowers" userId="83133ef9-3ee6-4fb2-9bf2-006e94f8ba96" providerId="ADAL" clId="{B14558DD-F933-4784-BBB2-A5A1175D4268}" dt="2022-02-10T17:08:57.618" v="197" actId="21"/>
          <ac:picMkLst>
            <pc:docMk/>
            <pc:sldMk cId="2537305842" sldId="256"/>
            <ac:picMk id="1028" creationId="{1B2F486A-DBB9-4538-A5B6-34BA5A63744B}"/>
          </ac:picMkLst>
        </pc:picChg>
        <pc:picChg chg="add mod">
          <ac:chgData name="Betsy Bowers" userId="83133ef9-3ee6-4fb2-9bf2-006e94f8ba96" providerId="ADAL" clId="{B14558DD-F933-4784-BBB2-A5A1175D4268}" dt="2022-02-10T17:10:48.751" v="209" actId="14100"/>
          <ac:picMkLst>
            <pc:docMk/>
            <pc:sldMk cId="2537305842" sldId="256"/>
            <ac:picMk id="1030" creationId="{7606071B-0CD4-4F4F-B84F-D311B9C78A82}"/>
          </ac:picMkLst>
        </pc:picChg>
        <pc:picChg chg="mod">
          <ac:chgData name="Betsy Bowers" userId="83133ef9-3ee6-4fb2-9bf2-006e94f8ba96" providerId="ADAL" clId="{B14558DD-F933-4784-BBB2-A5A1175D4268}" dt="2022-02-10T17:12:52.369" v="231" actId="1076"/>
          <ac:picMkLst>
            <pc:docMk/>
            <pc:sldMk cId="2537305842" sldId="256"/>
            <ac:picMk id="2050" creationId="{49C56AA9-4029-4555-98D7-D01C6A6EDE5D}"/>
          </ac:picMkLst>
        </pc:picChg>
      </pc:sldChg>
      <pc:sldChg chg="modSp new del mod">
        <pc:chgData name="Betsy Bowers" userId="83133ef9-3ee6-4fb2-9bf2-006e94f8ba96" providerId="ADAL" clId="{B14558DD-F933-4784-BBB2-A5A1175D4268}" dt="2022-02-10T17:13:25.226" v="238" actId="47"/>
        <pc:sldMkLst>
          <pc:docMk/>
          <pc:sldMk cId="1335341220" sldId="257"/>
        </pc:sldMkLst>
        <pc:spChg chg="mod">
          <ac:chgData name="Betsy Bowers" userId="83133ef9-3ee6-4fb2-9bf2-006e94f8ba96" providerId="ADAL" clId="{B14558DD-F933-4784-BBB2-A5A1175D4268}" dt="2022-02-10T17:08:03.804" v="194" actId="20577"/>
          <ac:spMkLst>
            <pc:docMk/>
            <pc:sldMk cId="1335341220" sldId="257"/>
            <ac:spMk id="3" creationId="{70063D32-0CA9-47E5-8819-66083F6EA27D}"/>
          </ac:spMkLst>
        </pc:spChg>
      </pc:sldChg>
    </pc:docChg>
  </pc:docChgLst>
</pc:chgInfo>
</file>

<file path=ppt/media/image1.jpe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E0C2AE-F3A0-40C1-ADB6-2E3A0B3EE8B5}"/>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A11A1C02-5A90-488E-A202-16A503C412AD}"/>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3A722A68-9A02-4EED-AD3A-1904FBE59215}"/>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5" name="Footer Placeholder 4">
            <a:extLst>
              <a:ext uri="{FF2B5EF4-FFF2-40B4-BE49-F238E27FC236}">
                <a16:creationId xmlns:a16="http://schemas.microsoft.com/office/drawing/2014/main" id="{05F1117B-A86B-4B24-87B4-63BFA630966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989B2791-C62D-4424-B163-4CBF0DE32133}"/>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263524244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1E401E-79F1-43BD-A661-9FF1A79437CC}"/>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C0BE7970-6911-4F01-B587-C4AFD59E6365}"/>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B9A2189-7146-49A9-B86E-1DD138681E03}"/>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5" name="Footer Placeholder 4">
            <a:extLst>
              <a:ext uri="{FF2B5EF4-FFF2-40B4-BE49-F238E27FC236}">
                <a16:creationId xmlns:a16="http://schemas.microsoft.com/office/drawing/2014/main" id="{70E18B82-0533-4CFF-BF3D-826F56BE0E8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5D3C603-2912-4651-8B67-7BC8195DA25C}"/>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36577396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D0F4EE6-01EB-4BF3-AE46-8DAC7953F0DF}"/>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5AE4FA53-827F-47F6-BDB5-2E98E47A7CA6}"/>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4427ACC-F2FE-4485-9E2F-1737B003E443}"/>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5" name="Footer Placeholder 4">
            <a:extLst>
              <a:ext uri="{FF2B5EF4-FFF2-40B4-BE49-F238E27FC236}">
                <a16:creationId xmlns:a16="http://schemas.microsoft.com/office/drawing/2014/main" id="{2794735A-CDD9-44C2-9EA5-D4AD2101D57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CDF5BEF-A494-43A0-AE92-1EF5920F0B30}"/>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280616711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019E30-8C2B-4C3D-AD75-73D68C13101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144F0B5-D1C0-4D55-84E8-B3B117FD293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A3C79A8-104A-4368-BF0F-B087A885334E}"/>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5" name="Footer Placeholder 4">
            <a:extLst>
              <a:ext uri="{FF2B5EF4-FFF2-40B4-BE49-F238E27FC236}">
                <a16:creationId xmlns:a16="http://schemas.microsoft.com/office/drawing/2014/main" id="{25B02AA3-CC54-4ABC-9BEE-88557D4B43B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6AC2B62-7158-4C0A-86E5-1E93D9F93C09}"/>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193486050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51731D-121C-4701-BE58-2CA5B13ED273}"/>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6FDF0786-6AFE-4572-86C9-E6EEA27D488F}"/>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840B3B9C-7D88-4C7D-9D54-F264ED8F04E3}"/>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5" name="Footer Placeholder 4">
            <a:extLst>
              <a:ext uri="{FF2B5EF4-FFF2-40B4-BE49-F238E27FC236}">
                <a16:creationId xmlns:a16="http://schemas.microsoft.com/office/drawing/2014/main" id="{0AE607C4-6F9D-466B-809E-9A4CCEA3A3C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AC335BC-2596-45B2-A28F-68417561E2A9}"/>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2155352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9A0636-FC7A-478B-BADA-78A44146E3F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6D3B282D-CAB6-41E2-B6E1-3BAB62F7F6C4}"/>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A5DDF523-D4F4-4CC2-B62B-892C5FCD9682}"/>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825E82C1-F2B8-453E-BBDA-E1A5123508B9}"/>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6" name="Footer Placeholder 5">
            <a:extLst>
              <a:ext uri="{FF2B5EF4-FFF2-40B4-BE49-F238E27FC236}">
                <a16:creationId xmlns:a16="http://schemas.microsoft.com/office/drawing/2014/main" id="{06552617-C2B7-4BF2-92E4-EB9BDF98438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8A2FDDFF-C0C4-443B-B8C8-C670CE34FCC7}"/>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207776877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7DC3EF-481A-4CE2-B0D8-B6F7FA7AFE66}"/>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BC2CE013-C8C0-46E9-BC8F-8A519A8B6A9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02F38E76-B199-4DF5-9AF6-D6CF77877831}"/>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08BE2B11-5A36-4A19-A7D8-F552CFBA9DE7}"/>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0C0EC412-46EE-47DB-B926-EB5FE1476E1D}"/>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6AD9A0BD-8B95-42DD-96B6-E2B52A2EB2E0}"/>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8" name="Footer Placeholder 7">
            <a:extLst>
              <a:ext uri="{FF2B5EF4-FFF2-40B4-BE49-F238E27FC236}">
                <a16:creationId xmlns:a16="http://schemas.microsoft.com/office/drawing/2014/main" id="{A48B0DFB-845D-409A-8286-8FD3A41DB291}"/>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806B8EAC-E790-4CEE-9EB2-951B108DD773}"/>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4084796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6EA9B2-F281-41D4-8E48-8C92969F1648}"/>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543B69D5-6D5D-444E-9D0C-A1B84FE7ABC9}"/>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4" name="Footer Placeholder 3">
            <a:extLst>
              <a:ext uri="{FF2B5EF4-FFF2-40B4-BE49-F238E27FC236}">
                <a16:creationId xmlns:a16="http://schemas.microsoft.com/office/drawing/2014/main" id="{3789DF66-985D-49A7-A185-2CEBFDB94125}"/>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D7D20BCE-AD89-446B-9776-BFE6F8F05108}"/>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426410941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FB12935-CFD5-4F66-9D90-54DE55FF4210}"/>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3" name="Footer Placeholder 2">
            <a:extLst>
              <a:ext uri="{FF2B5EF4-FFF2-40B4-BE49-F238E27FC236}">
                <a16:creationId xmlns:a16="http://schemas.microsoft.com/office/drawing/2014/main" id="{F7496BC1-EEA6-4FA7-AF55-8A79EDA90729}"/>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54732247-7B93-47EF-A015-8C3A6B04E860}"/>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40886986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8D52BA2-7E7A-4919-9573-68BC8CF1BCE1}"/>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EFA8EE10-7148-4CB6-910F-AA43E756764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A9DEA492-4848-4276-8BFD-6984FB1E91A8}"/>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BA27714-CD8A-4D05-8BD0-F599913C944B}"/>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6" name="Footer Placeholder 5">
            <a:extLst>
              <a:ext uri="{FF2B5EF4-FFF2-40B4-BE49-F238E27FC236}">
                <a16:creationId xmlns:a16="http://schemas.microsoft.com/office/drawing/2014/main" id="{6D3F0AA2-402C-40C4-A973-C90E172376B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94BE41D2-697B-4B53-99CA-3307041917AB}"/>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38273172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ED39EA-93B9-4E5D-8F57-133B80B00C3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4A9183FB-4C1B-4C10-B0F4-0F835554C1A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A6735344-9227-4703-9C70-B4299BEDE6E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8A08F99-C42B-4D78-8914-C2B87FF20C32}"/>
              </a:ext>
            </a:extLst>
          </p:cNvPr>
          <p:cNvSpPr>
            <a:spLocks noGrp="1"/>
          </p:cNvSpPr>
          <p:nvPr>
            <p:ph type="dt" sz="half" idx="10"/>
          </p:nvPr>
        </p:nvSpPr>
        <p:spPr/>
        <p:txBody>
          <a:bodyPr/>
          <a:lstStyle/>
          <a:p>
            <a:fld id="{5C572F34-D67B-40B3-A4FC-407076AD9CED}" type="datetimeFigureOut">
              <a:rPr lang="en-US" smtClean="0"/>
              <a:t>2/10/2022</a:t>
            </a:fld>
            <a:endParaRPr lang="en-US"/>
          </a:p>
        </p:txBody>
      </p:sp>
      <p:sp>
        <p:nvSpPr>
          <p:cNvPr id="6" name="Footer Placeholder 5">
            <a:extLst>
              <a:ext uri="{FF2B5EF4-FFF2-40B4-BE49-F238E27FC236}">
                <a16:creationId xmlns:a16="http://schemas.microsoft.com/office/drawing/2014/main" id="{D2FE9009-68B2-46C5-9C48-20B8DA605D7C}"/>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BDECD8C-462C-4449-A155-CA1139EC028E}"/>
              </a:ext>
            </a:extLst>
          </p:cNvPr>
          <p:cNvSpPr>
            <a:spLocks noGrp="1"/>
          </p:cNvSpPr>
          <p:nvPr>
            <p:ph type="sldNum" sz="quarter" idx="12"/>
          </p:nvPr>
        </p:nvSpPr>
        <p:spPr/>
        <p:txBody>
          <a:bodyPr/>
          <a:lstStyle/>
          <a:p>
            <a:fld id="{C4674A98-2D71-4E83-AAB2-4685FE802008}" type="slidenum">
              <a:rPr lang="en-US" smtClean="0"/>
              <a:t>‹#›</a:t>
            </a:fld>
            <a:endParaRPr lang="en-US"/>
          </a:p>
        </p:txBody>
      </p:sp>
    </p:spTree>
    <p:extLst>
      <p:ext uri="{BB962C8B-B14F-4D97-AF65-F5344CB8AC3E}">
        <p14:creationId xmlns:p14="http://schemas.microsoft.com/office/powerpoint/2010/main" val="377200264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93CAB5F-1B9C-4710-BE51-02EF2C88E3D3}"/>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5C5B108A-77DB-414E-BB8F-A9169C9E3D8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0943EBE0-E7B9-44B5-A32E-74C036135A1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C572F34-D67B-40B3-A4FC-407076AD9CED}" type="datetimeFigureOut">
              <a:rPr lang="en-US" smtClean="0"/>
              <a:t>2/10/2022</a:t>
            </a:fld>
            <a:endParaRPr lang="en-US"/>
          </a:p>
        </p:txBody>
      </p:sp>
      <p:sp>
        <p:nvSpPr>
          <p:cNvPr id="5" name="Footer Placeholder 4">
            <a:extLst>
              <a:ext uri="{FF2B5EF4-FFF2-40B4-BE49-F238E27FC236}">
                <a16:creationId xmlns:a16="http://schemas.microsoft.com/office/drawing/2014/main" id="{5E509BF4-708F-4945-8628-A4889A8257B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2DA41FEA-7038-4AFA-8FC7-6059F2F9DA22}"/>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4674A98-2D71-4E83-AAB2-4685FE802008}" type="slidenum">
              <a:rPr lang="en-US" smtClean="0"/>
              <a:t>‹#›</a:t>
            </a:fld>
            <a:endParaRPr lang="en-US"/>
          </a:p>
        </p:txBody>
      </p:sp>
    </p:spTree>
    <p:extLst>
      <p:ext uri="{BB962C8B-B14F-4D97-AF65-F5344CB8AC3E}">
        <p14:creationId xmlns:p14="http://schemas.microsoft.com/office/powerpoint/2010/main" val="257027084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jpeg"/><Relationship Id="rId1" Type="http://schemas.openxmlformats.org/officeDocument/2006/relationships/slideLayout" Target="../slideLayouts/slideLayout1.xml"/><Relationship Id="rId4" Type="http://schemas.openxmlformats.org/officeDocument/2006/relationships/image" Target="../media/image3.pn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050" name="Picture 2" descr="See the source image">
            <a:extLst>
              <a:ext uri="{FF2B5EF4-FFF2-40B4-BE49-F238E27FC236}">
                <a16:creationId xmlns:a16="http://schemas.microsoft.com/office/drawing/2014/main" id="{49C56AA9-4029-4555-98D7-D01C6A6EDE5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248275" y="1995733"/>
            <a:ext cx="6943725" cy="3905250"/>
          </a:xfrm>
          <a:prstGeom prst="rect">
            <a:avLst/>
          </a:prstGeom>
          <a:noFill/>
          <a:extLst>
            <a:ext uri="{909E8E84-426E-40DD-AFC4-6F175D3DCCD1}">
              <a14:hiddenFill xmlns:a14="http://schemas.microsoft.com/office/drawing/2010/main">
                <a:solidFill>
                  <a:srgbClr val="FFFFFF"/>
                </a:solidFill>
              </a14:hiddenFill>
            </a:ext>
          </a:extLst>
        </p:spPr>
      </p:pic>
      <p:sp>
        <p:nvSpPr>
          <p:cNvPr id="6" name="TextBox 5">
            <a:extLst>
              <a:ext uri="{FF2B5EF4-FFF2-40B4-BE49-F238E27FC236}">
                <a16:creationId xmlns:a16="http://schemas.microsoft.com/office/drawing/2014/main" id="{0BCD029D-3256-4974-8F74-45D82BB234AC}"/>
              </a:ext>
            </a:extLst>
          </p:cNvPr>
          <p:cNvSpPr txBox="1"/>
          <p:nvPr/>
        </p:nvSpPr>
        <p:spPr>
          <a:xfrm>
            <a:off x="8982074" y="2197893"/>
            <a:ext cx="2809875" cy="2462213"/>
          </a:xfrm>
          <a:prstGeom prst="rect">
            <a:avLst/>
          </a:prstGeom>
          <a:noFill/>
        </p:spPr>
        <p:txBody>
          <a:bodyPr wrap="square">
            <a:spAutoFit/>
          </a:bodyPr>
          <a:lstStyle/>
          <a:p>
            <a:pPr marL="0" indent="0" algn="r">
              <a:buNone/>
            </a:pPr>
            <a:r>
              <a:rPr lang="en-US" sz="2200" i="1" dirty="0">
                <a:solidFill>
                  <a:schemeClr val="bg1"/>
                </a:solidFill>
              </a:rPr>
              <a:t>“How EPD Can Move the Dialogue Beyond End-of-Life Disposal to Include Environmental Benchmarks for Product Production &amp; Distribution”</a:t>
            </a:r>
          </a:p>
        </p:txBody>
      </p:sp>
      <p:pic>
        <p:nvPicPr>
          <p:cNvPr id="7" name="Picture 6" descr="A picture containing text, electronics&#10;&#10;Description automatically generated">
            <a:extLst>
              <a:ext uri="{FF2B5EF4-FFF2-40B4-BE49-F238E27FC236}">
                <a16:creationId xmlns:a16="http://schemas.microsoft.com/office/drawing/2014/main" id="{ADB16396-53BE-4D46-A6E4-113DEDED5194}"/>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981187" y="1995733"/>
            <a:ext cx="3703090" cy="3703090"/>
          </a:xfrm>
          <a:prstGeom prst="rect">
            <a:avLst/>
          </a:prstGeom>
        </p:spPr>
      </p:pic>
      <p:sp>
        <p:nvSpPr>
          <p:cNvPr id="8" name="Title 1">
            <a:extLst>
              <a:ext uri="{FF2B5EF4-FFF2-40B4-BE49-F238E27FC236}">
                <a16:creationId xmlns:a16="http://schemas.microsoft.com/office/drawing/2014/main" id="{2D9F40F6-2487-4E59-A3DF-C41F93DFEEC8}"/>
              </a:ext>
            </a:extLst>
          </p:cNvPr>
          <p:cNvSpPr txBox="1">
            <a:spLocks/>
          </p:cNvSpPr>
          <p:nvPr/>
        </p:nvSpPr>
        <p:spPr>
          <a:xfrm>
            <a:off x="2638425" y="651493"/>
            <a:ext cx="3457575" cy="1093133"/>
          </a:xfrm>
          <a:prstGeom prst="rect">
            <a:avLst/>
          </a:prstGeom>
        </p:spPr>
        <p:txBody>
          <a:bodyPr vert="horz" lIns="91440" tIns="45720" rIns="91440" bIns="45720" rtlCol="0" anchor="b">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r"/>
            <a:r>
              <a:rPr lang="en-US" sz="3600" dirty="0"/>
              <a:t>Enlisting Stakeholder Participation</a:t>
            </a:r>
          </a:p>
        </p:txBody>
      </p:sp>
      <p:sp>
        <p:nvSpPr>
          <p:cNvPr id="11" name="TextBox 10">
            <a:extLst>
              <a:ext uri="{FF2B5EF4-FFF2-40B4-BE49-F238E27FC236}">
                <a16:creationId xmlns:a16="http://schemas.microsoft.com/office/drawing/2014/main" id="{D9D92B71-27AB-4EED-8741-1955DE4CD4BB}"/>
              </a:ext>
            </a:extLst>
          </p:cNvPr>
          <p:cNvSpPr txBox="1"/>
          <p:nvPr/>
        </p:nvSpPr>
        <p:spPr>
          <a:xfrm>
            <a:off x="1226702" y="5814022"/>
            <a:ext cx="3457575" cy="646331"/>
          </a:xfrm>
          <a:prstGeom prst="rect">
            <a:avLst/>
          </a:prstGeom>
          <a:noFill/>
        </p:spPr>
        <p:txBody>
          <a:bodyPr wrap="square" rtlCol="0">
            <a:spAutoFit/>
          </a:bodyPr>
          <a:lstStyle/>
          <a:p>
            <a:r>
              <a:rPr lang="en-US" dirty="0"/>
              <a:t>Sponsored by EPS Industry Alliance</a:t>
            </a:r>
          </a:p>
          <a:p>
            <a:r>
              <a:rPr lang="en-US" dirty="0"/>
              <a:t>Managed by Building Transparency</a:t>
            </a:r>
          </a:p>
        </p:txBody>
      </p:sp>
      <p:sp>
        <p:nvSpPr>
          <p:cNvPr id="12" name="TextBox 11">
            <a:extLst>
              <a:ext uri="{FF2B5EF4-FFF2-40B4-BE49-F238E27FC236}">
                <a16:creationId xmlns:a16="http://schemas.microsoft.com/office/drawing/2014/main" id="{D8760B10-5A26-4602-8C86-012F353284A1}"/>
              </a:ext>
            </a:extLst>
          </p:cNvPr>
          <p:cNvSpPr txBox="1"/>
          <p:nvPr/>
        </p:nvSpPr>
        <p:spPr>
          <a:xfrm>
            <a:off x="5248275" y="5162319"/>
            <a:ext cx="6703543" cy="1477328"/>
          </a:xfrm>
          <a:prstGeom prst="rect">
            <a:avLst/>
          </a:prstGeom>
          <a:noFill/>
        </p:spPr>
        <p:txBody>
          <a:bodyPr wrap="square" rtlCol="0">
            <a:spAutoFit/>
          </a:bodyPr>
          <a:lstStyle/>
          <a:p>
            <a:r>
              <a:rPr lang="en-US" u="sng" dirty="0">
                <a:highlight>
                  <a:srgbClr val="FFFF00"/>
                </a:highlight>
              </a:rPr>
              <a:t>Note to Designer</a:t>
            </a:r>
            <a:r>
              <a:rPr lang="en-US" dirty="0">
                <a:highlight>
                  <a:srgbClr val="FFFF00"/>
                </a:highlight>
              </a:rPr>
              <a:t>: This is not intended to represent what we want the booth design to look like or the colors we want you to use! It is a sketch to show the different message components we need. (We are not licensed to use this photo. Will need to purchase rights, find other photo like this or remove DHL logo on man’s vest.)</a:t>
            </a:r>
          </a:p>
        </p:txBody>
      </p:sp>
      <p:pic>
        <p:nvPicPr>
          <p:cNvPr id="1030" name="Picture 6" descr="See the source image">
            <a:extLst>
              <a:ext uri="{FF2B5EF4-FFF2-40B4-BE49-F238E27FC236}">
                <a16:creationId xmlns:a16="http://schemas.microsoft.com/office/drawing/2014/main" id="{7606071B-0CD4-4F4F-B84F-D311B9C78A82}"/>
              </a:ext>
            </a:extLst>
          </p:cNvPr>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8760" y="-29835"/>
            <a:ext cx="3079322" cy="3050941"/>
          </a:xfrm>
          <a:prstGeom prst="rect">
            <a:avLst/>
          </a:prstGeom>
          <a:noFill/>
          <a:extLst>
            <a:ext uri="{909E8E84-426E-40DD-AFC4-6F175D3DCCD1}">
              <a14:hiddenFill xmlns:a14="http://schemas.microsoft.com/office/drawing/2010/main">
                <a:solidFill>
                  <a:srgbClr val="FFFFFF"/>
                </a:solidFill>
              </a14:hiddenFill>
            </a:ext>
          </a:extLst>
        </p:spPr>
      </p:pic>
      <p:sp>
        <p:nvSpPr>
          <p:cNvPr id="10" name="TextBox 9">
            <a:extLst>
              <a:ext uri="{FF2B5EF4-FFF2-40B4-BE49-F238E27FC236}">
                <a16:creationId xmlns:a16="http://schemas.microsoft.com/office/drawing/2014/main" id="{7067F1C7-23C6-48B3-AB29-231CD741479A}"/>
              </a:ext>
            </a:extLst>
          </p:cNvPr>
          <p:cNvSpPr txBox="1"/>
          <p:nvPr/>
        </p:nvSpPr>
        <p:spPr>
          <a:xfrm>
            <a:off x="6462059" y="218353"/>
            <a:ext cx="5040030" cy="1354217"/>
          </a:xfrm>
          <a:prstGeom prst="rect">
            <a:avLst/>
          </a:prstGeom>
          <a:noFill/>
        </p:spPr>
        <p:txBody>
          <a:bodyPr wrap="square">
            <a:spAutoFit/>
          </a:bodyPr>
          <a:lstStyle/>
          <a:p>
            <a:pPr marL="0" indent="0" algn="r">
              <a:spcBef>
                <a:spcPts val="1800"/>
              </a:spcBef>
              <a:buNone/>
            </a:pPr>
            <a:r>
              <a:rPr lang="en-US" dirty="0"/>
              <a:t>First North American</a:t>
            </a:r>
          </a:p>
          <a:p>
            <a:pPr marL="0" indent="0" algn="r">
              <a:buNone/>
            </a:pPr>
            <a:r>
              <a:rPr lang="en-US" sz="3200" b="1" dirty="0"/>
              <a:t>Product Category Rule (PCR) </a:t>
            </a:r>
          </a:p>
          <a:p>
            <a:pPr marL="0" indent="0" algn="r">
              <a:buNone/>
            </a:pPr>
            <a:r>
              <a:rPr lang="en-US" sz="3200" b="1" dirty="0"/>
              <a:t>For Protective Packaging</a:t>
            </a:r>
          </a:p>
        </p:txBody>
      </p:sp>
    </p:spTree>
    <p:extLst>
      <p:ext uri="{BB962C8B-B14F-4D97-AF65-F5344CB8AC3E}">
        <p14:creationId xmlns:p14="http://schemas.microsoft.com/office/powerpoint/2010/main" val="253730584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4E8287A51F60E043A585636C8180FF30" ma:contentTypeVersion="13" ma:contentTypeDescription="Create a new document." ma:contentTypeScope="" ma:versionID="b9f04a0f194bc3a75f840648956779e1">
  <xsd:schema xmlns:xsd="http://www.w3.org/2001/XMLSchema" xmlns:xs="http://www.w3.org/2001/XMLSchema" xmlns:p="http://schemas.microsoft.com/office/2006/metadata/properties" xmlns:ns2="153b9870-80a2-4ddb-ba30-0c5f7d93635d" xmlns:ns3="daedf6f2-2183-44e5-a76e-f5f9c613ac4a" targetNamespace="http://schemas.microsoft.com/office/2006/metadata/properties" ma:root="true" ma:fieldsID="1ab62ab9928b104749de5e0d6f307db4" ns2:_="" ns3:_="">
    <xsd:import namespace="153b9870-80a2-4ddb-ba30-0c5f7d93635d"/>
    <xsd:import namespace="daedf6f2-2183-44e5-a76e-f5f9c613ac4a"/>
    <xsd:element name="properties">
      <xsd:complexType>
        <xsd:sequence>
          <xsd:element name="documentManagement">
            <xsd:complexType>
              <xsd:all>
                <xsd:element ref="ns2:MediaServiceMetadata" minOccurs="0"/>
                <xsd:element ref="ns2:MediaServiceFastMetadata" minOccurs="0"/>
                <xsd:element ref="ns2:MediaServiceAutoTags" minOccurs="0"/>
                <xsd:element ref="ns2:MediaServiceGenerationTime" minOccurs="0"/>
                <xsd:element ref="ns2:MediaServiceEventHashCode" minOccurs="0"/>
                <xsd:element ref="ns2:MediaServiceDateTaken" minOccurs="0"/>
                <xsd:element ref="ns2:MediaServiceOCR" minOccurs="0"/>
                <xsd:element ref="ns2:MediaServiceAutoKeyPoints" minOccurs="0"/>
                <xsd:element ref="ns2:MediaServiceKeyPoints" minOccurs="0"/>
                <xsd:element ref="ns2:MediaServiceLocation" minOccurs="0"/>
                <xsd:element ref="ns3:SharedWithUsers" minOccurs="0"/>
                <xsd:element ref="ns3:SharedWithDetails" minOccurs="0"/>
                <xsd:element ref="ns2: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153b9870-80a2-4ddb-ba30-0c5f7d93635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DateTaken" ma:index="13" nillable="true" ma:displayName="MediaServiceDateTaken" ma:hidden="true" ma:internalName="MediaServiceDateTaken" ma:readOnly="true">
      <xsd:simpleType>
        <xsd:restriction base="dms:Text"/>
      </xsd:simpleType>
    </xsd:element>
    <xsd:element name="MediaServiceOCR" ma:index="14" nillable="true" ma:displayName="Extracted Text" ma:internalName="MediaServiceOCR" ma:readOnly="true">
      <xsd:simpleType>
        <xsd:restriction base="dms:Note">
          <xsd:maxLength value="255"/>
        </xsd:restriction>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element name="MediaLengthInSeconds" ma:index="20" nillable="true" ma:displayName="Length (seconds)" ma:internalName="MediaLengthInSeconds" ma:readOnly="tru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daedf6f2-2183-44e5-a76e-f5f9c613ac4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1A70F252-9800-4DEF-ACE4-A61990EE53B1}">
  <ds:schemaRefs>
    <ds:schemaRef ds:uri="http://schemas.microsoft.com/office/2006/metadata/properties"/>
    <ds:schemaRef ds:uri="http://schemas.microsoft.com/office/infopath/2007/PartnerControls"/>
  </ds:schemaRefs>
</ds:datastoreItem>
</file>

<file path=customXml/itemProps2.xml><?xml version="1.0" encoding="utf-8"?>
<ds:datastoreItem xmlns:ds="http://schemas.openxmlformats.org/officeDocument/2006/customXml" ds:itemID="{DD99B9F8-2092-4020-A3A9-1DCA40CB0B5E}">
  <ds:schemaRefs>
    <ds:schemaRef ds:uri="http://schemas.microsoft.com/sharepoint/v3/contenttype/forms"/>
  </ds:schemaRefs>
</ds:datastoreItem>
</file>

<file path=customXml/itemProps3.xml><?xml version="1.0" encoding="utf-8"?>
<ds:datastoreItem xmlns:ds="http://schemas.openxmlformats.org/officeDocument/2006/customXml" ds:itemID="{540CFC25-5CE2-41C7-9745-05FD99A40B41}">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153b9870-80a2-4ddb-ba30-0c5f7d93635d"/>
    <ds:schemaRef ds:uri="daedf6f2-2183-44e5-a76e-f5f9c613ac4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67</TotalTime>
  <Words>114</Words>
  <Application>Microsoft Office PowerPoint</Application>
  <PresentationFormat>Widescreen</PresentationFormat>
  <Paragraphs>8</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Betsy Bowers</dc:creator>
  <cp:lastModifiedBy>Betsy Bowers</cp:lastModifiedBy>
  <cp:revision>1</cp:revision>
  <dcterms:created xsi:type="dcterms:W3CDTF">2022-02-10T16:00:40Z</dcterms:created>
  <dcterms:modified xsi:type="dcterms:W3CDTF">2022-02-10T17:13:30Z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0x0101004E8287A51F60E043A585636C8180FF30</vt:lpwstr>
  </property>
</Properties>
</file>

<file path=docProps/thumbnail.jpeg>
</file>